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6404" autoAdjust="0"/>
  </p:normalViewPr>
  <p:slideViewPr>
    <p:cSldViewPr>
      <p:cViewPr>
        <p:scale>
          <a:sx n="55" d="100"/>
          <a:sy n="55" d="100"/>
        </p:scale>
        <p:origin x="-1722" y="-69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7.jpe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6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№298 комбинированного вида»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822841"/>
              </p:ext>
            </p:extLst>
          </p:nvPr>
        </p:nvGraphicFramePr>
        <p:xfrm>
          <a:off x="785786" y="856033"/>
          <a:ext cx="8143932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090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4214842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«Родной язык- цветок души» (развлечение «День родного языка»)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"Туган тел аша күпмилләтле халыклар бердәмлеген ныгыту" Межрегиональный семинар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FA38~1\AppData\Local\Temp\Rar$DIa0.133\IMG-20210224-WA00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857370"/>
            <a:ext cx="1785950" cy="1339463"/>
          </a:xfrm>
          <a:prstGeom prst="rect">
            <a:avLst/>
          </a:prstGeom>
          <a:noFill/>
        </p:spPr>
      </p:pic>
      <p:pic>
        <p:nvPicPr>
          <p:cNvPr id="1027" name="Picture 3" descr="C:\Users\FA38~1\AppData\Local\Temp\Rar$DIa0.793\IMG-20210224-WA00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1857370"/>
            <a:ext cx="1809763" cy="1357322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145088" y="-11215784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 l="9334" t="11719" r="21486" b="17968"/>
          <a:stretch>
            <a:fillRect/>
          </a:stretch>
        </p:blipFill>
        <p:spPr bwMode="auto">
          <a:xfrm>
            <a:off x="1714480" y="3214692"/>
            <a:ext cx="2250297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 descr="C:\Users\FA38~1\AppData\Local\Temp\Rar$DIa0.807\Screenshot_20210223-200032.jpg"/>
          <p:cNvPicPr>
            <a:picLocks noChangeAspect="1" noChangeArrowheads="1"/>
          </p:cNvPicPr>
          <p:nvPr/>
        </p:nvPicPr>
        <p:blipFill>
          <a:blip r:embed="rId7" cstate="print"/>
          <a:srcRect l="11111" t="39646" r="5555" b="38889"/>
          <a:stretch>
            <a:fillRect/>
          </a:stretch>
        </p:blipFill>
        <p:spPr bwMode="auto">
          <a:xfrm>
            <a:off x="5357818" y="1785932"/>
            <a:ext cx="2496129" cy="1285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/>
          <a:srcRect l="6588" t="10742" r="8309" b="7226"/>
          <a:stretch>
            <a:fillRect/>
          </a:stretch>
        </p:blipFill>
        <p:spPr bwMode="auto">
          <a:xfrm>
            <a:off x="4857752" y="3214692"/>
            <a:ext cx="2240943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9" cstate="print"/>
          <a:srcRect l="7137" t="8789" r="3916" b="13086"/>
          <a:stretch>
            <a:fillRect/>
          </a:stretch>
        </p:blipFill>
        <p:spPr bwMode="auto">
          <a:xfrm>
            <a:off x="6858016" y="2857502"/>
            <a:ext cx="202526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928676"/>
            <a:ext cx="7499175" cy="304775"/>
          </a:xfrm>
        </p:spPr>
        <p:txBody>
          <a:bodyPr>
            <a:normAutofit fontScale="90000"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tt-RU" sz="120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өтендөн</a:t>
            </a:r>
            <a:r>
              <a:rPr lang="ru-RU" sz="120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ья татар хатын- кызларының «Ак калфак» иҗтимагый оешмасының Казан шәһәре бүлегенең күчмә утырышы кысаларында регионара семинар</a:t>
            </a: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t-RU" sz="60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</a:t>
            </a:r>
            <a:r>
              <a:rPr lang="ru-RU" sz="60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«Детский сад №298 комбинированного вида»</a:t>
            </a:r>
          </a:p>
          <a:p>
            <a:r>
              <a:rPr lang="ru-RU" sz="600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Советского района г.Казани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643174" y="1571618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14678" y="1928808"/>
            <a:ext cx="285752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“Туган тел , гореф- гадәтләр: киләчәккә караш”</a:t>
            </a:r>
            <a:endParaRPr kumimoji="0" lang="tt-RU" sz="2800" b="1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FA38~1\AppData\Local\Temp\Rar$DIa0.664\Screenshot_20210223-200000.jpg"/>
          <p:cNvPicPr>
            <a:picLocks noChangeAspect="1" noChangeArrowheads="1"/>
          </p:cNvPicPr>
          <p:nvPr/>
        </p:nvPicPr>
        <p:blipFill>
          <a:blip r:embed="rId3" cstate="print"/>
          <a:srcRect l="11111" t="38889" r="16666" b="38889"/>
          <a:stretch>
            <a:fillRect/>
          </a:stretch>
        </p:blipFill>
        <p:spPr bwMode="auto">
          <a:xfrm>
            <a:off x="6215074" y="1142990"/>
            <a:ext cx="2544977" cy="1566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FA38~1\AppData\Local\Temp\Rar$DIa0.807\Screenshot_20210223-200032.jpg"/>
          <p:cNvPicPr>
            <a:picLocks noChangeAspect="1" noChangeArrowheads="1"/>
          </p:cNvPicPr>
          <p:nvPr/>
        </p:nvPicPr>
        <p:blipFill>
          <a:blip r:embed="rId4" cstate="print"/>
          <a:srcRect l="11111" t="39646" r="5555" b="38889"/>
          <a:stretch>
            <a:fillRect/>
          </a:stretch>
        </p:blipFill>
        <p:spPr bwMode="auto">
          <a:xfrm>
            <a:off x="6072198" y="2500312"/>
            <a:ext cx="2643206" cy="1361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FA38~1\AppData\Local\Temp\Rar$DIa0.107\Screenshot_20210223-200114.jpg"/>
          <p:cNvPicPr>
            <a:picLocks noChangeAspect="1" noChangeArrowheads="1"/>
          </p:cNvPicPr>
          <p:nvPr/>
        </p:nvPicPr>
        <p:blipFill>
          <a:blip r:embed="rId5" cstate="print"/>
          <a:srcRect l="19444" t="38889" r="8333" b="38889"/>
          <a:stretch>
            <a:fillRect/>
          </a:stretch>
        </p:blipFill>
        <p:spPr bwMode="auto">
          <a:xfrm>
            <a:off x="3571868" y="3780684"/>
            <a:ext cx="2214578" cy="1362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FA38~1\AppData\Local\Temp\Rar$DIa0.161\Screenshot_20210224-113140.jpg"/>
          <p:cNvPicPr>
            <a:picLocks noChangeAspect="1" noChangeArrowheads="1"/>
          </p:cNvPicPr>
          <p:nvPr/>
        </p:nvPicPr>
        <p:blipFill>
          <a:blip r:embed="rId6" cstate="print"/>
          <a:srcRect t="36111" b="36111"/>
          <a:stretch>
            <a:fillRect/>
          </a:stretch>
        </p:blipFill>
        <p:spPr bwMode="auto">
          <a:xfrm>
            <a:off x="642910" y="2285998"/>
            <a:ext cx="2571751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Users\FA38~1\AppData\Local\Temp\Rar$DIa0.986\Screenshot_20210224-113203.jpg"/>
          <p:cNvPicPr>
            <a:picLocks noChangeAspect="1" noChangeArrowheads="1"/>
          </p:cNvPicPr>
          <p:nvPr/>
        </p:nvPicPr>
        <p:blipFill>
          <a:blip r:embed="rId7" cstate="print"/>
          <a:srcRect l="5555" t="38889" r="9259" b="38889"/>
          <a:stretch>
            <a:fillRect/>
          </a:stretch>
        </p:blipFill>
        <p:spPr bwMode="auto">
          <a:xfrm>
            <a:off x="571472" y="1071552"/>
            <a:ext cx="2399126" cy="1251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C:\Users\FA38~1\AppData\Local\Temp\Rar$DIa0.896\Screenshot_20210224-113337.jpg"/>
          <p:cNvPicPr>
            <a:picLocks noChangeAspect="1" noChangeArrowheads="1"/>
          </p:cNvPicPr>
          <p:nvPr/>
        </p:nvPicPr>
        <p:blipFill>
          <a:blip r:embed="rId8" cstate="print"/>
          <a:srcRect l="8333" t="38889" r="5555" b="38889"/>
          <a:stretch>
            <a:fillRect/>
          </a:stretch>
        </p:blipFill>
        <p:spPr bwMode="auto">
          <a:xfrm>
            <a:off x="928662" y="3571882"/>
            <a:ext cx="2638741" cy="1361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/>
          <a:srcRect l="7686" t="9765" r="8309" b="17969"/>
          <a:stretch>
            <a:fillRect/>
          </a:stretch>
        </p:blipFill>
        <p:spPr bwMode="auto">
          <a:xfrm>
            <a:off x="5929322" y="3857616"/>
            <a:ext cx="2658652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3103</TotalTime>
  <Words>37</Words>
  <Application>Microsoft Office PowerPoint</Application>
  <PresentationFormat>Экран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МАДОУ «Детский сад №298 комбинированного вида»</vt:lpstr>
      <vt:lpstr> Бөтендөнья татар хатын- кызларының «Ак калфак» иҗтимагый оешмасының Казан шәһәре бүлегенең күчмә утырышы кысаларында регионара семинар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Гульнара</cp:lastModifiedBy>
  <cp:revision>413</cp:revision>
  <cp:lastPrinted>2021-02-04T07:26:50Z</cp:lastPrinted>
  <dcterms:created xsi:type="dcterms:W3CDTF">2015-10-13T08:15:21Z</dcterms:created>
  <dcterms:modified xsi:type="dcterms:W3CDTF">2021-02-24T15:50:08Z</dcterms:modified>
</cp:coreProperties>
</file>